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578E3-887D-4CB4-889F-8CE0FAA9E746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9F145-BF5F-485C-BF67-F5E98A711A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My animal is a </a:t>
            </a:r>
          </a:p>
          <a:p>
            <a:r>
              <a:rPr lang="en-US" sz="4000" dirty="0" smtClean="0"/>
              <a:t>My animal eats</a:t>
            </a:r>
          </a:p>
          <a:p>
            <a:r>
              <a:rPr lang="en-US" sz="4000" dirty="0" smtClean="0"/>
              <a:t>My animal lives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pmartin</dc:creator>
  <cp:lastModifiedBy>pmartin</cp:lastModifiedBy>
  <cp:revision>1</cp:revision>
  <dcterms:created xsi:type="dcterms:W3CDTF">2012-11-06T18:17:22Z</dcterms:created>
  <dcterms:modified xsi:type="dcterms:W3CDTF">2012-11-06T18:20:47Z</dcterms:modified>
</cp:coreProperties>
</file>